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3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28 августа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15:00</a:t>
            </a:r>
          </a:p>
          <a:p>
            <a:pPr marL="0" indent="0" algn="ctr">
              <a:buNone/>
            </a:pPr>
            <a:r>
              <a:rPr lang="ru-RU" sz="2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вопросам ЕНС: </a:t>
            </a: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счет для ИП и ЮЛ.</a:t>
            </a: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Модернизация сервисов Личный кабинет налогоплательщика ИП.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 для налогоплательщика получения сведений о расчетах с бюджетом. </a:t>
            </a: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None/>
            </a:pPr>
            <a:endParaRPr lang="ru-RU" sz="21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Проводят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спикеры МИФНС России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№5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ЯНАО </a:t>
            </a: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длю подключения: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 августа в 15:00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для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вопросам: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актуальные вопросы и ответы.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Получение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налогового уведомления для ФЛ на портале </a:t>
            </a:r>
            <a:r>
              <a:rPr lang="ru-RU" sz="2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Госуслуги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 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Интернет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сервисы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ФНС России «Личный кабинет налогоплательщика юридического лица и индивидуального предпринимателя»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ККТ в отрасли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общепита.</a:t>
            </a: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Проводят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спикеры МИФНС России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№3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ЯНАО </a:t>
            </a: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проводится в здании инспекции по адресу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г. </a:t>
            </a:r>
            <a:r>
              <a:rPr lang="ru-RU" sz="2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Тарко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-Сале, ул. 50 Ямалу, д.7,</a:t>
            </a: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31 августа в 15:00</a:t>
            </a: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вопросам: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ЕНС: актуальные вопросы и ответы.</a:t>
            </a:r>
          </a:p>
          <a:p>
            <a:pPr marL="0" indent="0"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спикеры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МИФНС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России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№4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ЯНАО</a:t>
            </a:r>
          </a:p>
          <a:p>
            <a:pPr marL="0" lvl="1" indent="0" algn="ctr">
              <a:buNone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длю подключения:  </a:t>
            </a:r>
            <a:r>
              <a:rPr lang="ru-RU" sz="23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1556</TotalTime>
  <Words>65</Words>
  <Application>Microsoft Office PowerPoint</Application>
  <PresentationFormat>Лист A4 (210x297 мм)</PresentationFormat>
  <Paragraphs>34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243</cp:revision>
  <cp:lastPrinted>2023-03-24T03:51:23Z</cp:lastPrinted>
  <dcterms:created xsi:type="dcterms:W3CDTF">2020-04-10T13:09:37Z</dcterms:created>
  <dcterms:modified xsi:type="dcterms:W3CDTF">2023-08-28T05:28:09Z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